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6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50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980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46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02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133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47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51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602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65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8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88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5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46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49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945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29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86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4EEBA6-B555-4C59-B0F5-904873E8485A}" type="datetimeFigureOut">
              <a:rPr lang="hu-HU" smtClean="0"/>
              <a:pPr/>
              <a:t>2017.03.13.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49B7262-73FB-4E55-804A-0DEDFCBC2F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789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Hősök  emlékére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Magyar Katonadal Nem lÃ¡tlak Ã©n tÃ©ged tÃ¶bbÃ© [szÃ©p zene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1"/>
    </mc:Choice>
    <mc:Fallback xmlns="">
      <p:transition spd="slow" advTm="5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457013"/>
            <a:ext cx="6735651" cy="5776362"/>
          </a:xfrm>
        </p:spPr>
      </p:pic>
    </p:spTree>
    <p:extLst>
      <p:ext uri="{BB962C8B-B14F-4D97-AF65-F5344CB8AC3E}">
        <p14:creationId xmlns:p14="http://schemas.microsoft.com/office/powerpoint/2010/main" val="3703906880"/>
      </p:ext>
    </p:extLst>
  </p:cSld>
  <p:clrMapOvr>
    <a:masterClrMapping/>
  </p:clrMapOvr>
  <p:transition spd="slow" advClick="0" advTm="10963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9" y="216669"/>
            <a:ext cx="10294062" cy="6641331"/>
          </a:xfrm>
        </p:spPr>
      </p:pic>
    </p:spTree>
    <p:extLst>
      <p:ext uri="{BB962C8B-B14F-4D97-AF65-F5344CB8AC3E}">
        <p14:creationId xmlns:p14="http://schemas.microsoft.com/office/powerpoint/2010/main" val="3494296529"/>
      </p:ext>
    </p:extLst>
  </p:cSld>
  <p:clrMapOvr>
    <a:masterClrMapping/>
  </p:clrMapOvr>
  <p:transition spd="slow" advClick="0" advTm="11171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47" y="-392030"/>
            <a:ext cx="8037294" cy="8037294"/>
          </a:xfrm>
        </p:spPr>
      </p:pic>
    </p:spTree>
    <p:extLst>
      <p:ext uri="{BB962C8B-B14F-4D97-AF65-F5344CB8AC3E}">
        <p14:creationId xmlns:p14="http://schemas.microsoft.com/office/powerpoint/2010/main" val="884522843"/>
      </p:ext>
    </p:extLst>
  </p:cSld>
  <p:clrMapOvr>
    <a:masterClrMapping/>
  </p:clrMapOvr>
  <p:transition spd="slow" advClick="0" advTm="10763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87" y="220875"/>
            <a:ext cx="8882226" cy="6637125"/>
          </a:xfrm>
        </p:spPr>
      </p:pic>
    </p:spTree>
    <p:extLst>
      <p:ext uri="{BB962C8B-B14F-4D97-AF65-F5344CB8AC3E}">
        <p14:creationId xmlns:p14="http://schemas.microsoft.com/office/powerpoint/2010/main" val="1032644782"/>
      </p:ext>
    </p:extLst>
  </p:cSld>
  <p:clrMapOvr>
    <a:masterClrMapping/>
  </p:clrMapOvr>
  <p:transition spd="slow" advClick="0" advTm="1141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99" y="365126"/>
            <a:ext cx="6427710" cy="6266030"/>
          </a:xfrm>
        </p:spPr>
      </p:pic>
    </p:spTree>
    <p:extLst>
      <p:ext uri="{BB962C8B-B14F-4D97-AF65-F5344CB8AC3E}">
        <p14:creationId xmlns:p14="http://schemas.microsoft.com/office/powerpoint/2010/main" val="80077649"/>
      </p:ext>
    </p:extLst>
  </p:cSld>
  <p:clrMapOvr>
    <a:masterClrMapping/>
  </p:clrMapOvr>
  <p:transition spd="slow" advClick="0" advTm="11387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21" y="725213"/>
            <a:ext cx="9522372" cy="5464203"/>
          </a:xfrm>
        </p:spPr>
      </p:pic>
    </p:spTree>
    <p:extLst>
      <p:ext uri="{BB962C8B-B14F-4D97-AF65-F5344CB8AC3E}">
        <p14:creationId xmlns:p14="http://schemas.microsoft.com/office/powerpoint/2010/main" val="1052520663"/>
      </p:ext>
    </p:extLst>
  </p:cSld>
  <p:clrMapOvr>
    <a:masterClrMapping/>
  </p:clrMapOvr>
  <p:transition spd="slow" advClick="0" advTm="1306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9" y="0"/>
            <a:ext cx="8682182" cy="6606008"/>
          </a:xfrm>
        </p:spPr>
      </p:pic>
    </p:spTree>
    <p:extLst>
      <p:ext uri="{BB962C8B-B14F-4D97-AF65-F5344CB8AC3E}">
        <p14:creationId xmlns:p14="http://schemas.microsoft.com/office/powerpoint/2010/main" val="1166522414"/>
      </p:ext>
    </p:extLst>
  </p:cSld>
  <p:clrMapOvr>
    <a:masterClrMapping/>
  </p:clrMapOvr>
  <p:transition spd="slow" advClick="0" advTm="1125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50" y="533291"/>
            <a:ext cx="8799500" cy="5866333"/>
          </a:xfrm>
        </p:spPr>
      </p:pic>
    </p:spTree>
    <p:extLst>
      <p:ext uri="{BB962C8B-B14F-4D97-AF65-F5344CB8AC3E}">
        <p14:creationId xmlns:p14="http://schemas.microsoft.com/office/powerpoint/2010/main" val="1737659284"/>
      </p:ext>
    </p:extLst>
  </p:cSld>
  <p:clrMapOvr>
    <a:masterClrMapping/>
  </p:clrMapOvr>
  <p:transition spd="slow" advClick="0" advTm="10923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17" y="325937"/>
            <a:ext cx="8308878" cy="6208904"/>
          </a:xfrm>
        </p:spPr>
      </p:pic>
    </p:spTree>
    <p:extLst>
      <p:ext uri="{BB962C8B-B14F-4D97-AF65-F5344CB8AC3E}">
        <p14:creationId xmlns:p14="http://schemas.microsoft.com/office/powerpoint/2010/main" val="1242779207"/>
      </p:ext>
    </p:extLst>
  </p:cSld>
  <p:clrMapOvr>
    <a:masterClrMapping/>
  </p:clrMapOvr>
  <p:transition spd="slow" advClick="0" advTm="10354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12" y="-142605"/>
            <a:ext cx="10070388" cy="7000605"/>
          </a:xfrm>
        </p:spPr>
      </p:pic>
    </p:spTree>
    <p:extLst>
      <p:ext uri="{BB962C8B-B14F-4D97-AF65-F5344CB8AC3E}">
        <p14:creationId xmlns:p14="http://schemas.microsoft.com/office/powerpoint/2010/main" val="2797307024"/>
      </p:ext>
    </p:extLst>
  </p:cSld>
  <p:clrMapOvr>
    <a:masterClrMapping/>
  </p:clrMapOvr>
  <p:transition spd="slow" advClick="0" advTm="16020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107" y="365125"/>
            <a:ext cx="8229785" cy="60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8801"/>
      </p:ext>
    </p:extLst>
  </p:cSld>
  <p:clrMapOvr>
    <a:masterClrMapping/>
  </p:clrMapOvr>
  <p:transition spd="slow" advClick="0" advTm="12099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48" y="651641"/>
            <a:ext cx="9006104" cy="5815806"/>
          </a:xfrm>
        </p:spPr>
      </p:pic>
    </p:spTree>
    <p:extLst>
      <p:ext uri="{BB962C8B-B14F-4D97-AF65-F5344CB8AC3E}">
        <p14:creationId xmlns:p14="http://schemas.microsoft.com/office/powerpoint/2010/main" val="3471983329"/>
      </p:ext>
    </p:extLst>
  </p:cSld>
  <p:clrMapOvr>
    <a:masterClrMapping/>
  </p:clrMapOvr>
  <p:transition spd="slow" advClick="0" advTm="10891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6" y="94593"/>
            <a:ext cx="10157792" cy="6675120"/>
          </a:xfrm>
        </p:spPr>
      </p:pic>
    </p:spTree>
    <p:extLst>
      <p:ext uri="{BB962C8B-B14F-4D97-AF65-F5344CB8AC3E}">
        <p14:creationId xmlns:p14="http://schemas.microsoft.com/office/powerpoint/2010/main" val="195131720"/>
      </p:ext>
    </p:extLst>
  </p:cSld>
  <p:clrMapOvr>
    <a:masterClrMapping/>
  </p:clrMapOvr>
  <p:transition spd="slow" advClick="0" advTm="11050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1" y="365125"/>
            <a:ext cx="10171873" cy="6603097"/>
          </a:xfrm>
        </p:spPr>
      </p:pic>
    </p:spTree>
    <p:extLst>
      <p:ext uri="{BB962C8B-B14F-4D97-AF65-F5344CB8AC3E}">
        <p14:creationId xmlns:p14="http://schemas.microsoft.com/office/powerpoint/2010/main" val="17808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2"/>
    </mc:Choice>
    <mc:Fallback xmlns="">
      <p:transition spd="slow" advTm="1096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11" y="599089"/>
            <a:ext cx="8927468" cy="6127340"/>
          </a:xfrm>
        </p:spPr>
      </p:pic>
    </p:spTree>
    <p:extLst>
      <p:ext uri="{BB962C8B-B14F-4D97-AF65-F5344CB8AC3E}">
        <p14:creationId xmlns:p14="http://schemas.microsoft.com/office/powerpoint/2010/main" val="2552880766"/>
      </p:ext>
    </p:extLst>
  </p:cSld>
  <p:clrMapOvr>
    <a:masterClrMapping/>
  </p:clrMapOvr>
  <p:transition spd="slow" advClick="0" advTm="10963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2" y="249101"/>
            <a:ext cx="8996892" cy="6747669"/>
          </a:xfrm>
        </p:spPr>
      </p:pic>
    </p:spTree>
    <p:extLst>
      <p:ext uri="{BB962C8B-B14F-4D97-AF65-F5344CB8AC3E}">
        <p14:creationId xmlns:p14="http://schemas.microsoft.com/office/powerpoint/2010/main" val="3688882026"/>
      </p:ext>
    </p:extLst>
  </p:cSld>
  <p:clrMapOvr>
    <a:masterClrMapping/>
  </p:clrMapOvr>
  <p:transition spd="slow" advClick="0" advTm="11019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0" y="-147145"/>
            <a:ext cx="10049300" cy="6748435"/>
          </a:xfrm>
        </p:spPr>
      </p:pic>
    </p:spTree>
    <p:extLst>
      <p:ext uri="{BB962C8B-B14F-4D97-AF65-F5344CB8AC3E}">
        <p14:creationId xmlns:p14="http://schemas.microsoft.com/office/powerpoint/2010/main" val="2336514644"/>
      </p:ext>
    </p:extLst>
  </p:cSld>
  <p:clrMapOvr>
    <a:masterClrMapping/>
  </p:clrMapOvr>
  <p:transition spd="slow" advClick="0" advTm="1101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30" y="365125"/>
            <a:ext cx="7253725" cy="6339598"/>
          </a:xfrm>
        </p:spPr>
      </p:pic>
    </p:spTree>
    <p:extLst>
      <p:ext uri="{BB962C8B-B14F-4D97-AF65-F5344CB8AC3E}">
        <p14:creationId xmlns:p14="http://schemas.microsoft.com/office/powerpoint/2010/main" val="1861309629"/>
      </p:ext>
    </p:extLst>
  </p:cSld>
  <p:clrMapOvr>
    <a:masterClrMapping/>
  </p:clrMapOvr>
  <p:transition spd="slow" advClick="0" advTm="11090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zit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Szita</Template>
  <TotalTime>35</TotalTime>
  <Words>3</Words>
  <Application>Microsoft Office PowerPoint</Application>
  <PresentationFormat>Egyéni</PresentationFormat>
  <Paragraphs>1</Paragraphs>
  <Slides>19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Szita</vt:lpstr>
      <vt:lpstr>A Hősök  emlékére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Hősök</dc:title>
  <dc:creator>Tanuló</dc:creator>
  <cp:lastModifiedBy>Windows-felhasználó</cp:lastModifiedBy>
  <cp:revision>8</cp:revision>
  <dcterms:created xsi:type="dcterms:W3CDTF">2017-03-09T13:32:06Z</dcterms:created>
  <dcterms:modified xsi:type="dcterms:W3CDTF">2017-03-13T13:12:04Z</dcterms:modified>
</cp:coreProperties>
</file>